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3" r:id="rId10"/>
    <p:sldId id="268" r:id="rId11"/>
    <p:sldId id="264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04124"/>
            <a:chOff x="0" y="0"/>
            <a:chExt cx="9144000" cy="6804124"/>
          </a:xfrm>
        </p:grpSpPr>
        <p:grpSp>
          <p:nvGrpSpPr>
            <p:cNvPr id="3" name="Group 6"/>
            <p:cNvGrpSpPr/>
            <p:nvPr/>
          </p:nvGrpSpPr>
          <p:grpSpPr>
            <a:xfrm>
              <a:off x="0" y="0"/>
              <a:ext cx="1981200" cy="3367921"/>
              <a:chOff x="533400" y="533400"/>
              <a:chExt cx="1981200" cy="3367921"/>
            </a:xfrm>
            <a:solidFill>
              <a:srgbClr val="FF0000"/>
            </a:solidFill>
          </p:grpSpPr>
          <p:sp>
            <p:nvSpPr>
              <p:cNvPr id="8" name="Vertical Scroll 7"/>
              <p:cNvSpPr/>
              <p:nvPr/>
            </p:nvSpPr>
            <p:spPr>
              <a:xfrm>
                <a:off x="533400" y="533400"/>
                <a:ext cx="1981200" cy="3352800"/>
              </a:xfrm>
              <a:prstGeom prst="verticalScroll">
                <a:avLst/>
              </a:prstGeom>
              <a:solidFill>
                <a:srgbClr val="92D05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43000" y="762000"/>
                <a:ext cx="990600" cy="31393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শু</a:t>
                </a:r>
              </a:p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ভে</a:t>
                </a:r>
              </a:p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চ্ছা</a:t>
                </a:r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352800" y="3429000"/>
              <a:ext cx="18069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4495800"/>
              <a:ext cx="50145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মোঃ মনোয়ারুল হক</a:t>
              </a:r>
            </a:p>
            <a:p>
              <a:r>
                <a:rPr lang="bn-BD" sz="36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r>
                <a:rPr lang="bn-BD" sz="36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জামিরা সরকারী প্রাথমিক বিদ্যালয়</a:t>
              </a:r>
            </a:p>
            <a:p>
              <a:r>
                <a:rPr lang="bn-BD" sz="3600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পুঠিয়া, রাজশাহী।</a:t>
              </a:r>
              <a:endParaRPr lang="en-US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30272" y="4724400"/>
              <a:ext cx="3313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শ্রেণিঃ তৃতীয়</a:t>
              </a:r>
            </a:p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purple-and-green-flowers-in-ston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0"/>
              <a:ext cx="7162800" cy="350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84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মিটার স্কেল ব্যবহার করে তোমার শ্রেণি কক্ষের দৈর্ঘ্য ও প্রস্থ খাতায়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871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মিটার স্কেল ব্যবহার করে ২০ সে.মি. দৈর্ঘ্যের একটি রেখাংশ আঁক।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48341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* মিটার স্কেল ব্যবহার করে তোমার পড়ার 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ঘরের ও তোমার পড়ার টেবিলের দৈর্ঘ্য মেপে 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খাতায় লিখবে।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1295400" y="0"/>
              <a:ext cx="5410200" cy="1905000"/>
              <a:chOff x="1295400" y="533400"/>
              <a:chExt cx="5410200" cy="1905000"/>
            </a:xfrm>
          </p:grpSpPr>
          <p:sp>
            <p:nvSpPr>
              <p:cNvPr id="4" name="Horizontal Scroll 3"/>
              <p:cNvSpPr/>
              <p:nvPr/>
            </p:nvSpPr>
            <p:spPr>
              <a:xfrm>
                <a:off x="1295400" y="533400"/>
                <a:ext cx="5410200" cy="1905000"/>
              </a:xfrm>
              <a:prstGeom prst="horizontalScroll">
                <a:avLst/>
              </a:prstGeom>
              <a:solidFill>
                <a:srgbClr val="00206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00200" y="838200"/>
                <a:ext cx="4876800" cy="120032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7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সকলকে ধন্যবাদ</a:t>
                </a:r>
                <a:endParaRPr lang="en-US" sz="7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" name="Picture 8" descr="2029645920_74c80eabc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5000"/>
              <a:ext cx="9144000" cy="4953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88" y="304800"/>
            <a:ext cx="900118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 দৈর্ঘ্য পরিমাপ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মিটার স্কেল/ফিতা ব্যবহার করে বিভিন্ন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দ্রবের/জিনিসের দৈর্ঘ্য মিটার, সেন্টিমিটার ও মিলিমিটারে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মাপতে পারবে এবং পরিমাপ লিখতে পারবে। 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মিটার স্কেল ব্যবহার করে রেখা ও ছবির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দৈর্ঘ্য মেপে পরিমাপ লিখতে পারবে।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মিটার স্কেল ব্যবহার করে নিদির্ষ্ট দৈর্ঘ্যের রেখাংশ 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আঁকতে পারবে।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ic_ruler_sca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5715000" cy="140017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609600" y="1828800"/>
            <a:ext cx="76200" cy="5334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66800"/>
            <a:ext cx="7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 পরিমাপ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6858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স্কেল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6858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মিলিমিটিার ( মি.মি)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20980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সেন্টিমিটিার বা ১ সে. মি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743200"/>
            <a:ext cx="4015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 পরিমাপের এককঃ 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3352800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মিটার = ১০০ সেন্টিমিটার বা সে.মি.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426720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ফিতা বা টেপ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stock-vector-inch-and-centimeter-ruler-vector-30484531.jpg"/>
          <p:cNvPicPr>
            <a:picLocks noChangeAspect="1"/>
          </p:cNvPicPr>
          <p:nvPr/>
        </p:nvPicPr>
        <p:blipFill>
          <a:blip r:embed="rId3" cstate="print"/>
          <a:srcRect l="6122" t="18033" b="66598"/>
          <a:stretch>
            <a:fillRect/>
          </a:stretch>
        </p:blipFill>
        <p:spPr>
          <a:xfrm>
            <a:off x="762000" y="4876800"/>
            <a:ext cx="5181600" cy="337930"/>
          </a:xfrm>
          <a:prstGeom prst="rect">
            <a:avLst/>
          </a:prstGeom>
        </p:spPr>
      </p:pic>
      <p:pic>
        <p:nvPicPr>
          <p:cNvPr id="26" name="Picture 25" descr="original.jpg"/>
          <p:cNvPicPr>
            <a:picLocks noChangeAspect="1"/>
          </p:cNvPicPr>
          <p:nvPr/>
        </p:nvPicPr>
        <p:blipFill>
          <a:blip r:embed="rId4" cstate="print"/>
          <a:srcRect l="7042" t="46296" r="7575" b="41564"/>
          <a:stretch>
            <a:fillRect/>
          </a:stretch>
        </p:blipFill>
        <p:spPr>
          <a:xfrm flipV="1">
            <a:off x="762000" y="6096000"/>
            <a:ext cx="3352801" cy="14502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rot="5400000">
            <a:off x="266700" y="56769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3"/>
          </p:cNvCxnSpPr>
          <p:nvPr/>
        </p:nvCxnSpPr>
        <p:spPr>
          <a:xfrm rot="16200000" flipH="1">
            <a:off x="3583244" y="5636955"/>
            <a:ext cx="10631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541020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সে. মি.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nsole table natural.jpg"/>
          <p:cNvPicPr>
            <a:picLocks noChangeAspect="1"/>
          </p:cNvPicPr>
          <p:nvPr/>
        </p:nvPicPr>
        <p:blipFill>
          <a:blip r:embed="rId2" cstate="print"/>
          <a:srcRect l="4348" t="8333" r="4348" b="8333"/>
          <a:stretch>
            <a:fillRect/>
          </a:stretch>
        </p:blipFill>
        <p:spPr>
          <a:xfrm>
            <a:off x="304800" y="685800"/>
            <a:ext cx="3200400" cy="2286000"/>
          </a:xfrm>
          <a:prstGeom prst="rect">
            <a:avLst/>
          </a:prstGeom>
        </p:spPr>
      </p:pic>
      <p:pic>
        <p:nvPicPr>
          <p:cNvPr id="19" name="Picture 18" descr="stock-vector-inch-and-centimeter-ruler-vector-30484531.jpg"/>
          <p:cNvPicPr>
            <a:picLocks noChangeAspect="1"/>
          </p:cNvPicPr>
          <p:nvPr/>
        </p:nvPicPr>
        <p:blipFill>
          <a:blip r:embed="rId3" cstate="print"/>
          <a:srcRect l="6122" t="18033" b="66598"/>
          <a:stretch>
            <a:fillRect/>
          </a:stretch>
        </p:blipFill>
        <p:spPr>
          <a:xfrm>
            <a:off x="304800" y="685800"/>
            <a:ext cx="5181600" cy="33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0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স্কেল দেখে খালি ঘর পূরণ করি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438400"/>
            <a:ext cx="1143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tock-vector-inch-and-centimeter-ruler-vector-30484531.jpg"/>
          <p:cNvPicPr>
            <a:picLocks noChangeAspect="1"/>
          </p:cNvPicPr>
          <p:nvPr/>
        </p:nvPicPr>
        <p:blipFill>
          <a:blip r:embed="rId3" cstate="print"/>
          <a:srcRect l="6122" t="18033" b="66598"/>
          <a:stretch>
            <a:fillRect/>
          </a:stretch>
        </p:blipFill>
        <p:spPr>
          <a:xfrm>
            <a:off x="1066800" y="3733800"/>
            <a:ext cx="5181600" cy="337930"/>
          </a:xfrm>
          <a:prstGeom prst="rect">
            <a:avLst/>
          </a:prstGeom>
        </p:spPr>
      </p:pic>
      <p:pic>
        <p:nvPicPr>
          <p:cNvPr id="20" name="Picture 19" descr="XL_Mc_Pen.jpg"/>
          <p:cNvPicPr>
            <a:picLocks noChangeAspect="1"/>
          </p:cNvPicPr>
          <p:nvPr/>
        </p:nvPicPr>
        <p:blipFill>
          <a:blip r:embed="rId4" cstate="print"/>
          <a:srcRect t="39002" b="41258"/>
          <a:stretch>
            <a:fillRect/>
          </a:stretch>
        </p:blipFill>
        <p:spPr>
          <a:xfrm rot="21409262" flipH="1">
            <a:off x="1081059" y="5407121"/>
            <a:ext cx="2653448" cy="587897"/>
          </a:xfrm>
          <a:prstGeom prst="rect">
            <a:avLst/>
          </a:prstGeom>
        </p:spPr>
      </p:pic>
      <p:pic>
        <p:nvPicPr>
          <p:cNvPr id="21" name="Picture 20" descr="original.jpg"/>
          <p:cNvPicPr>
            <a:picLocks noChangeAspect="1"/>
          </p:cNvPicPr>
          <p:nvPr/>
        </p:nvPicPr>
        <p:blipFill>
          <a:blip r:embed="rId5" cstate="print"/>
          <a:srcRect l="6832" t="45371" r="6211" b="45371"/>
          <a:stretch>
            <a:fillRect/>
          </a:stretch>
        </p:blipFill>
        <p:spPr>
          <a:xfrm flipH="1">
            <a:off x="1219200" y="6400800"/>
            <a:ext cx="2895600" cy="255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243840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9.5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7244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47244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5562600"/>
            <a:ext cx="1143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hjk.jpeg"/>
          <p:cNvPicPr>
            <a:picLocks noChangeAspect="1"/>
          </p:cNvPicPr>
          <p:nvPr/>
        </p:nvPicPr>
        <p:blipFill>
          <a:blip r:embed="rId6" cstate="print"/>
          <a:srcRect l="9273" t="10655" b="28142"/>
          <a:stretch>
            <a:fillRect/>
          </a:stretch>
        </p:blipFill>
        <p:spPr>
          <a:xfrm>
            <a:off x="1066800" y="4267200"/>
            <a:ext cx="2376487" cy="1066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72200" y="556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800" y="6172200"/>
            <a:ext cx="1676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77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9" grpId="0"/>
      <p:bldP spid="10" grpId="0" animBg="1"/>
      <p:bldP spid="11" grpId="0"/>
      <p:bldP spid="13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28600"/>
            <a:ext cx="2743200" cy="42052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381000"/>
            <a:ext cx="457200" cy="3276600"/>
            <a:chOff x="6096000" y="381000"/>
            <a:chExt cx="457200" cy="3276600"/>
          </a:xfrm>
        </p:grpSpPr>
        <p:cxnSp>
          <p:nvCxnSpPr>
            <p:cNvPr id="4" name="Straight Connector 3"/>
            <p:cNvCxnSpPr/>
            <p:nvPr/>
          </p:nvCxnSpPr>
          <p:spPr>
            <a:xfrm rot="16200000" flipH="1">
              <a:off x="4495800" y="1981200"/>
              <a:ext cx="3276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0" y="3810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72200" y="36576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carrom-board-by-ali-ah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2000" y="609600"/>
            <a:ext cx="2438400" cy="25146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62000" y="3048000"/>
            <a:ext cx="2438400" cy="381000"/>
            <a:chOff x="762000" y="3048000"/>
            <a:chExt cx="2438400" cy="3810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62000" y="3429000"/>
              <a:ext cx="2438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71500" y="32385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009900" y="32385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3429000" y="17526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15200" y="4343400"/>
            <a:ext cx="1143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0"/>
            <a:ext cx="438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স্কেল বা ফিতা দিয়ে মেপে খালি ঘর পূরণ করি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-533400" y="4114800"/>
            <a:ext cx="6400800" cy="2286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4800" y="4267200"/>
            <a:ext cx="4724400" cy="381000"/>
            <a:chOff x="533400" y="4876800"/>
            <a:chExt cx="4724400" cy="3810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342900" y="5067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067300" y="5067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3400" y="52578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257800" y="41910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original.jpg"/>
          <p:cNvPicPr>
            <a:picLocks noChangeAspect="1"/>
          </p:cNvPicPr>
          <p:nvPr/>
        </p:nvPicPr>
        <p:blipFill>
          <a:blip r:embed="rId4" cstate="print"/>
          <a:srcRect l="14828" t="49625" r="6211" b="45371"/>
          <a:stretch>
            <a:fillRect/>
          </a:stretch>
        </p:blipFill>
        <p:spPr>
          <a:xfrm flipH="1">
            <a:off x="152400" y="5410200"/>
            <a:ext cx="6019800" cy="17929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52400" y="5486400"/>
            <a:ext cx="6019800" cy="381000"/>
            <a:chOff x="533400" y="4876800"/>
            <a:chExt cx="4339856" cy="381000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342900" y="5067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682756" y="50673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400" y="5257800"/>
              <a:ext cx="43398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391400" y="60960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stock-vector-inch-and-centimeter-ruler-vector-30484531.jpg"/>
          <p:cNvPicPr>
            <a:picLocks noChangeAspect="1"/>
          </p:cNvPicPr>
          <p:nvPr/>
        </p:nvPicPr>
        <p:blipFill>
          <a:blip r:embed="rId5" cstate="print"/>
          <a:srcRect l="6122" t="18033" r="27611" b="68105"/>
          <a:stretch>
            <a:fillRect/>
          </a:stretch>
        </p:blipFill>
        <p:spPr>
          <a:xfrm>
            <a:off x="685800" y="3505200"/>
            <a:ext cx="3657600" cy="304800"/>
          </a:xfrm>
          <a:prstGeom prst="rect">
            <a:avLst/>
          </a:prstGeom>
        </p:spPr>
      </p:pic>
      <p:pic>
        <p:nvPicPr>
          <p:cNvPr id="42" name="Picture 41" descr="stock-vector-inch-and-centimeter-ruler-vector-30484531.jpg"/>
          <p:cNvPicPr>
            <a:picLocks noChangeAspect="1"/>
          </p:cNvPicPr>
          <p:nvPr/>
        </p:nvPicPr>
        <p:blipFill>
          <a:blip r:embed="rId5" cstate="print"/>
          <a:srcRect l="6122" t="18033" r="27611" b="68105"/>
          <a:stretch>
            <a:fillRect/>
          </a:stretch>
        </p:blipFill>
        <p:spPr>
          <a:xfrm rot="16200000">
            <a:off x="4038600" y="1676400"/>
            <a:ext cx="3657600" cy="304800"/>
          </a:xfrm>
          <a:prstGeom prst="rect">
            <a:avLst/>
          </a:prstGeom>
        </p:spPr>
      </p:pic>
      <p:pic>
        <p:nvPicPr>
          <p:cNvPr id="43" name="Picture 42" descr="stock-vector-inch-and-centimeter-ruler-vector-30484531.jpg"/>
          <p:cNvPicPr>
            <a:picLocks noChangeAspect="1"/>
          </p:cNvPicPr>
          <p:nvPr/>
        </p:nvPicPr>
        <p:blipFill>
          <a:blip r:embed="rId5" cstate="print"/>
          <a:srcRect l="6122" t="18033" r="5523" b="64639"/>
          <a:stretch>
            <a:fillRect/>
          </a:stretch>
        </p:blipFill>
        <p:spPr>
          <a:xfrm>
            <a:off x="304800" y="4800600"/>
            <a:ext cx="4876800" cy="381000"/>
          </a:xfrm>
          <a:prstGeom prst="rect">
            <a:avLst/>
          </a:prstGeom>
        </p:spPr>
      </p:pic>
      <p:pic>
        <p:nvPicPr>
          <p:cNvPr id="44" name="Picture 43" descr="stock-vector-inch-and-centimeter-ruler-vector-30484531.jpg"/>
          <p:cNvPicPr>
            <a:picLocks noChangeAspect="1"/>
          </p:cNvPicPr>
          <p:nvPr/>
        </p:nvPicPr>
        <p:blipFill>
          <a:blip r:embed="rId5" cstate="print"/>
          <a:srcRect l="6122" t="18033" r="-18890" b="64640"/>
          <a:stretch>
            <a:fillRect/>
          </a:stretch>
        </p:blipFill>
        <p:spPr>
          <a:xfrm>
            <a:off x="152400" y="5943600"/>
            <a:ext cx="7391400" cy="381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29000" y="1828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7800" y="4267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5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52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4" grpId="0"/>
      <p:bldP spid="15" grpId="0" animBg="1"/>
      <p:bldP spid="30" grpId="0" animBg="1"/>
      <p:bldP spid="39" grpId="0" animBg="1"/>
      <p:bldP spid="40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rden-bench__0090965_PE225860_S4.JPG"/>
          <p:cNvPicPr>
            <a:picLocks noChangeAspect="1"/>
          </p:cNvPicPr>
          <p:nvPr/>
        </p:nvPicPr>
        <p:blipFill>
          <a:blip r:embed="rId2" cstate="print"/>
          <a:srcRect l="5769" t="30631" r="5769" b="31531"/>
          <a:stretch>
            <a:fillRect/>
          </a:stretch>
        </p:blipFill>
        <p:spPr>
          <a:xfrm rot="199718" flipH="1">
            <a:off x="576900" y="1167211"/>
            <a:ext cx="3505200" cy="1600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flipV="1">
            <a:off x="990600" y="914400"/>
            <a:ext cx="3124202" cy="685800"/>
            <a:chOff x="2057399" y="2781303"/>
            <a:chExt cx="3124202" cy="1257300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399" y="2781303"/>
              <a:ext cx="3124202" cy="1257300"/>
              <a:chOff x="2590799" y="3581402"/>
              <a:chExt cx="1905001" cy="167639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590800" y="52578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1752600" y="4419601"/>
                <a:ext cx="1676399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16200000" flipH="1">
              <a:off x="4692652" y="3549647"/>
              <a:ext cx="977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3400" y="0"/>
            <a:ext cx="438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স্কেল বা ফিতা দিয়ে মেপে খালি ঘর পূরণ করি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3200400"/>
            <a:ext cx="8686800" cy="1447800"/>
            <a:chOff x="0" y="3200400"/>
            <a:chExt cx="8686800" cy="1447800"/>
          </a:xfrm>
        </p:grpSpPr>
        <p:sp>
          <p:nvSpPr>
            <p:cNvPr id="15" name="Minus 14"/>
            <p:cNvSpPr/>
            <p:nvPr/>
          </p:nvSpPr>
          <p:spPr>
            <a:xfrm>
              <a:off x="0" y="3200400"/>
              <a:ext cx="8686800" cy="609600"/>
            </a:xfrm>
            <a:prstGeom prst="mathMinus">
              <a:avLst>
                <a:gd name="adj1" fmla="val 194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0" y="4038600"/>
              <a:ext cx="8686800" cy="609600"/>
            </a:xfrm>
            <a:prstGeom prst="mathMinus">
              <a:avLst>
                <a:gd name="adj1" fmla="val 194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5400000">
              <a:off x="11430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 rot="5400000">
              <a:off x="22098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 rot="5400000">
              <a:off x="32766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 rot="5400000">
              <a:off x="42672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 rot="5400000">
              <a:off x="53340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 rot="5400000">
              <a:off x="6400800" y="3657600"/>
              <a:ext cx="990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43000" y="4419600"/>
            <a:ext cx="6400800" cy="457200"/>
            <a:chOff x="1143000" y="4419600"/>
            <a:chExt cx="6400800" cy="4572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143000" y="4724400"/>
              <a:ext cx="6400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14400" y="46482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315200" y="46482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4419600" y="1600200"/>
            <a:ext cx="1524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162800" y="3657600"/>
            <a:ext cx="1981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82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.5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tock-vector-inch-and-centimeter-ruler-vector-30484531.jpg"/>
          <p:cNvPicPr>
            <a:picLocks noChangeAspect="1"/>
          </p:cNvPicPr>
          <p:nvPr/>
        </p:nvPicPr>
        <p:blipFill>
          <a:blip r:embed="rId3" cstate="print"/>
          <a:srcRect l="6122" t="18033" r="-18890" b="64640"/>
          <a:stretch>
            <a:fillRect/>
          </a:stretch>
        </p:blipFill>
        <p:spPr>
          <a:xfrm>
            <a:off x="990600" y="457200"/>
            <a:ext cx="7391400" cy="381000"/>
          </a:xfrm>
          <a:prstGeom prst="rect">
            <a:avLst/>
          </a:prstGeom>
        </p:spPr>
      </p:pic>
      <p:pic>
        <p:nvPicPr>
          <p:cNvPr id="29" name="Picture 28" descr="stock-vector-inch-and-centimeter-ruler-vector-30484531.jpg"/>
          <p:cNvPicPr>
            <a:picLocks noChangeAspect="1"/>
          </p:cNvPicPr>
          <p:nvPr/>
        </p:nvPicPr>
        <p:blipFill>
          <a:blip r:embed="rId3" cstate="print"/>
          <a:srcRect l="6122" t="18033" r="-18890" b="64640"/>
          <a:stretch>
            <a:fillRect/>
          </a:stretch>
        </p:blipFill>
        <p:spPr>
          <a:xfrm>
            <a:off x="1066800" y="5029200"/>
            <a:ext cx="8610600" cy="381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914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 সে.মি.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 animBg="1"/>
      <p:bldP spid="37" grpId="0" animBg="1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inch-and-centimeter-ruler-vector-30484531.jpg"/>
          <p:cNvPicPr>
            <a:picLocks noChangeAspect="1"/>
          </p:cNvPicPr>
          <p:nvPr/>
        </p:nvPicPr>
        <p:blipFill>
          <a:blip r:embed="rId2" cstate="print"/>
          <a:srcRect l="6122" t="18033" b="66598"/>
          <a:stretch>
            <a:fillRect/>
          </a:stretch>
        </p:blipFill>
        <p:spPr>
          <a:xfrm>
            <a:off x="228600" y="1752600"/>
            <a:ext cx="5181600" cy="337930"/>
          </a:xfrm>
          <a:prstGeom prst="rect">
            <a:avLst/>
          </a:prstGeom>
        </p:spPr>
      </p:pic>
      <p:pic>
        <p:nvPicPr>
          <p:cNvPr id="3" name="Picture 2" descr="9-centimeter-inch-flower-design-ruler.jpg"/>
          <p:cNvPicPr>
            <a:picLocks noChangeAspect="1"/>
          </p:cNvPicPr>
          <p:nvPr/>
        </p:nvPicPr>
        <p:blipFill>
          <a:blip r:embed="rId3" cstate="print"/>
          <a:srcRect l="4293" t="5556" r="4697" b="78889"/>
          <a:stretch>
            <a:fillRect/>
          </a:stretch>
        </p:blipFill>
        <p:spPr>
          <a:xfrm>
            <a:off x="228600" y="4572000"/>
            <a:ext cx="8077200" cy="6096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1676400" y="609600"/>
            <a:ext cx="457200" cy="3352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-304800" y="2895600"/>
            <a:ext cx="47244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4800" y="4038600"/>
            <a:ext cx="3811588" cy="533400"/>
            <a:chOff x="304800" y="2514600"/>
            <a:chExt cx="3811588" cy="5334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38894" y="2780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3848894" y="2780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4800" y="2514600"/>
              <a:ext cx="381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inus 16"/>
          <p:cNvSpPr/>
          <p:nvPr/>
        </p:nvSpPr>
        <p:spPr>
          <a:xfrm>
            <a:off x="-304800" y="5486400"/>
            <a:ext cx="50292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 - ১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মিটার স্কেল ব্যবহার করে তোমার গণিত বইয়ের দৈর্ঘ্য খাতায় লিখ।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- 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802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 স্কেল ব্যবহার করে তোমার সিট বেঞ্চর দৈর্ঘ্য খাতায় লিখ।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৩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799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 স্কেল ব্যবহার করে তোমার হাই বেঞ্চর দৈর্ঘ্য খাতায় লিখ।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648200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 - ৪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334000"/>
            <a:ext cx="781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মিটার স্কেল ব্যবহার করে তোমার হাই বেঞ্চর প্রস্থ খাতায় লিখ।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276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70</cp:revision>
  <dcterms:created xsi:type="dcterms:W3CDTF">2006-08-16T00:00:00Z</dcterms:created>
  <dcterms:modified xsi:type="dcterms:W3CDTF">2013-09-02T16:07:42Z</dcterms:modified>
</cp:coreProperties>
</file>